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304" r:id="rId8"/>
    <p:sldId id="264" r:id="rId9"/>
    <p:sldId id="263" r:id="rId10"/>
    <p:sldId id="262" r:id="rId11"/>
    <p:sldId id="261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 descr="untitled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7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2.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1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2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3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 descr="untitled4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4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391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 descr="untitled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 descr="untitled.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 descr="untitled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untitled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4</cp:revision>
  <dcterms:created xsi:type="dcterms:W3CDTF">2006-08-16T00:00:00Z</dcterms:created>
  <dcterms:modified xsi:type="dcterms:W3CDTF">2018-04-28T10:07:17Z</dcterms:modified>
</cp:coreProperties>
</file>